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39" r:id="rId5"/>
    <p:sldId id="333" r:id="rId6"/>
    <p:sldId id="341" r:id="rId7"/>
    <p:sldId id="258" r:id="rId8"/>
    <p:sldId id="261" r:id="rId9"/>
    <p:sldId id="343" r:id="rId10"/>
    <p:sldId id="266" r:id="rId11"/>
    <p:sldId id="260" r:id="rId12"/>
    <p:sldId id="342" r:id="rId13"/>
  </p:sldIdLst>
  <p:sldSz cx="9144000" cy="6858000" type="screen4x3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7C9D1E96-CCBF-42EE-A875-0876D70C721E}"/>
    <pc:docChg chg="custSel addSld modSld">
      <pc:chgData name="Ben Nienhuis" userId="2c6c04f1-77c7-44b5-a463-93386779ab63" providerId="ADAL" clId="{7C9D1E96-CCBF-42EE-A875-0876D70C721E}" dt="2021-11-08T08:33:50.242" v="84" actId="478"/>
      <pc:docMkLst>
        <pc:docMk/>
      </pc:docMkLst>
      <pc:sldChg chg="addSp modSp add">
        <pc:chgData name="Ben Nienhuis" userId="2c6c04f1-77c7-44b5-a463-93386779ab63" providerId="ADAL" clId="{7C9D1E96-CCBF-42EE-A875-0876D70C721E}" dt="2021-11-08T08:19:29.116" v="74" actId="14100"/>
        <pc:sldMkLst>
          <pc:docMk/>
          <pc:sldMk cId="607823991" sldId="258"/>
        </pc:sldMkLst>
        <pc:spChg chg="mod">
          <ac:chgData name="Ben Nienhuis" userId="2c6c04f1-77c7-44b5-a463-93386779ab63" providerId="ADAL" clId="{7C9D1E96-CCBF-42EE-A875-0876D70C721E}" dt="2021-11-08T08:11:08.380" v="2" actId="1076"/>
          <ac:spMkLst>
            <pc:docMk/>
            <pc:sldMk cId="607823991" sldId="258"/>
            <ac:spMk id="2" creationId="{7097535E-C190-4C91-A737-3390980E6056}"/>
          </ac:spMkLst>
        </pc:spChg>
        <pc:spChg chg="add mod">
          <ac:chgData name="Ben Nienhuis" userId="2c6c04f1-77c7-44b5-a463-93386779ab63" providerId="ADAL" clId="{7C9D1E96-CCBF-42EE-A875-0876D70C721E}" dt="2021-11-08T08:19:29.116" v="74" actId="14100"/>
          <ac:spMkLst>
            <pc:docMk/>
            <pc:sldMk cId="607823991" sldId="258"/>
            <ac:spMk id="3" creationId="{180BC6B3-C93B-4703-B531-C3929985EF34}"/>
          </ac:spMkLst>
        </pc:spChg>
      </pc:sldChg>
      <pc:sldChg chg="addSp delSp modSp add">
        <pc:chgData name="Ben Nienhuis" userId="2c6c04f1-77c7-44b5-a463-93386779ab63" providerId="ADAL" clId="{7C9D1E96-CCBF-42EE-A875-0876D70C721E}" dt="2021-11-08T08:14:27.612" v="62" actId="1076"/>
        <pc:sldMkLst>
          <pc:docMk/>
          <pc:sldMk cId="1907789587" sldId="260"/>
        </pc:sldMkLst>
        <pc:spChg chg="del mod">
          <ac:chgData name="Ben Nienhuis" userId="2c6c04f1-77c7-44b5-a463-93386779ab63" providerId="ADAL" clId="{7C9D1E96-CCBF-42EE-A875-0876D70C721E}" dt="2021-11-08T08:14:21.140" v="61" actId="478"/>
          <ac:spMkLst>
            <pc:docMk/>
            <pc:sldMk cId="1907789587" sldId="260"/>
            <ac:spMk id="2" creationId="{7097535E-C190-4C91-A737-3390980E6056}"/>
          </ac:spMkLst>
        </pc:spChg>
        <pc:spChg chg="mod">
          <ac:chgData name="Ben Nienhuis" userId="2c6c04f1-77c7-44b5-a463-93386779ab63" providerId="ADAL" clId="{7C9D1E96-CCBF-42EE-A875-0876D70C721E}" dt="2021-11-08T08:14:27.612" v="62" actId="1076"/>
          <ac:spMkLst>
            <pc:docMk/>
            <pc:sldMk cId="1907789587" sldId="260"/>
            <ac:spMk id="5" creationId="{928A3BCA-CBE0-4213-A7DB-2DDDD2B05AB4}"/>
          </ac:spMkLst>
        </pc:spChg>
        <pc:spChg chg="add">
          <ac:chgData name="Ben Nienhuis" userId="2c6c04f1-77c7-44b5-a463-93386779ab63" providerId="ADAL" clId="{7C9D1E96-CCBF-42EE-A875-0876D70C721E}" dt="2021-11-08T08:12:28.309" v="31"/>
          <ac:spMkLst>
            <pc:docMk/>
            <pc:sldMk cId="1907789587" sldId="260"/>
            <ac:spMk id="8" creationId="{BD4DC8C7-5A5B-4A39-9CD6-F97A3724EBA0}"/>
          </ac:spMkLst>
        </pc:spChg>
        <pc:picChg chg="mod">
          <ac:chgData name="Ben Nienhuis" userId="2c6c04f1-77c7-44b5-a463-93386779ab63" providerId="ADAL" clId="{7C9D1E96-CCBF-42EE-A875-0876D70C721E}" dt="2021-11-08T08:12:41.860" v="35" actId="1076"/>
          <ac:picMkLst>
            <pc:docMk/>
            <pc:sldMk cId="1907789587" sldId="260"/>
            <ac:picMk id="6" creationId="{C6D878D0-4228-4DCC-8141-116F2126C27B}"/>
          </ac:picMkLst>
        </pc:picChg>
      </pc:sldChg>
      <pc:sldChg chg="addSp delSp modSp add modAnim">
        <pc:chgData name="Ben Nienhuis" userId="2c6c04f1-77c7-44b5-a463-93386779ab63" providerId="ADAL" clId="{7C9D1E96-CCBF-42EE-A875-0876D70C721E}" dt="2021-11-08T08:33:50.242" v="84" actId="478"/>
        <pc:sldMkLst>
          <pc:docMk/>
          <pc:sldMk cId="2100220876" sldId="261"/>
        </pc:sldMkLst>
        <pc:spChg chg="mod">
          <ac:chgData name="Ben Nienhuis" userId="2c6c04f1-77c7-44b5-a463-93386779ab63" providerId="ADAL" clId="{7C9D1E96-CCBF-42EE-A875-0876D70C721E}" dt="2021-11-08T08:11:38.432" v="6" actId="20577"/>
          <ac:spMkLst>
            <pc:docMk/>
            <pc:sldMk cId="2100220876" sldId="261"/>
            <ac:spMk id="2" creationId="{7097535E-C190-4C91-A737-3390980E6056}"/>
          </ac:spMkLst>
        </pc:spChg>
        <pc:spChg chg="mod">
          <ac:chgData name="Ben Nienhuis" userId="2c6c04f1-77c7-44b5-a463-93386779ab63" providerId="ADAL" clId="{7C9D1E96-CCBF-42EE-A875-0876D70C721E}" dt="2021-11-08T08:15:15.611" v="71" actId="20577"/>
          <ac:spMkLst>
            <pc:docMk/>
            <pc:sldMk cId="2100220876" sldId="261"/>
            <ac:spMk id="5" creationId="{13F61810-7613-465A-BB67-EA2DDE0BEE2C}"/>
          </ac:spMkLst>
        </pc:spChg>
        <pc:picChg chg="add del mod">
          <ac:chgData name="Ben Nienhuis" userId="2c6c04f1-77c7-44b5-a463-93386779ab63" providerId="ADAL" clId="{7C9D1E96-CCBF-42EE-A875-0876D70C721E}" dt="2021-11-08T08:33:50.242" v="84" actId="478"/>
          <ac:picMkLst>
            <pc:docMk/>
            <pc:sldMk cId="2100220876" sldId="261"/>
            <ac:picMk id="3" creationId="{1200D799-4C73-4979-9C8A-623FD3EFB1D7}"/>
          </ac:picMkLst>
        </pc:picChg>
      </pc:sldChg>
      <pc:sldChg chg="addSp modSp add modAnim">
        <pc:chgData name="Ben Nienhuis" userId="2c6c04f1-77c7-44b5-a463-93386779ab63" providerId="ADAL" clId="{7C9D1E96-CCBF-42EE-A875-0876D70C721E}" dt="2021-11-08T08:13:59.420" v="58" actId="12"/>
        <pc:sldMkLst>
          <pc:docMk/>
          <pc:sldMk cId="225015730" sldId="266"/>
        </pc:sldMkLst>
        <pc:spChg chg="mod">
          <ac:chgData name="Ben Nienhuis" userId="2c6c04f1-77c7-44b5-a463-93386779ab63" providerId="ADAL" clId="{7C9D1E96-CCBF-42EE-A875-0876D70C721E}" dt="2021-11-08T08:12:20.669" v="30" actId="6549"/>
          <ac:spMkLst>
            <pc:docMk/>
            <pc:sldMk cId="225015730" sldId="266"/>
            <ac:spMk id="2" creationId="{7097535E-C190-4C91-A737-3390980E6056}"/>
          </ac:spMkLst>
        </pc:spChg>
        <pc:spChg chg="mod">
          <ac:chgData name="Ben Nienhuis" userId="2c6c04f1-77c7-44b5-a463-93386779ab63" providerId="ADAL" clId="{7C9D1E96-CCBF-42EE-A875-0876D70C721E}" dt="2021-11-08T08:13:59.420" v="58" actId="12"/>
          <ac:spMkLst>
            <pc:docMk/>
            <pc:sldMk cId="225015730" sldId="266"/>
            <ac:spMk id="5" creationId="{13F61810-7613-465A-BB67-EA2DDE0BEE2C}"/>
          </ac:spMkLst>
        </pc:spChg>
        <pc:spChg chg="add">
          <ac:chgData name="Ben Nienhuis" userId="2c6c04f1-77c7-44b5-a463-93386779ab63" providerId="ADAL" clId="{7C9D1E96-CCBF-42EE-A875-0876D70C721E}" dt="2021-11-08T08:12:14.909" v="29"/>
          <ac:spMkLst>
            <pc:docMk/>
            <pc:sldMk cId="225015730" sldId="266"/>
            <ac:spMk id="8" creationId="{BB04102B-B1E7-4E68-AA0A-FCEC998F02BB}"/>
          </ac:spMkLst>
        </pc:spChg>
        <pc:picChg chg="mod">
          <ac:chgData name="Ben Nienhuis" userId="2c6c04f1-77c7-44b5-a463-93386779ab63" providerId="ADAL" clId="{7C9D1E96-CCBF-42EE-A875-0876D70C721E}" dt="2021-11-08T08:13:11.668" v="40" actId="1076"/>
          <ac:picMkLst>
            <pc:docMk/>
            <pc:sldMk cId="225015730" sldId="266"/>
            <ac:picMk id="3" creationId="{FCB89D13-033C-44F6-9832-0D7DA08F3856}"/>
          </ac:picMkLst>
        </pc:picChg>
        <pc:picChg chg="mod">
          <ac:chgData name="Ben Nienhuis" userId="2c6c04f1-77c7-44b5-a463-93386779ab63" providerId="ADAL" clId="{7C9D1E96-CCBF-42EE-A875-0876D70C721E}" dt="2021-11-08T08:13:09.364" v="39" actId="1076"/>
          <ac:picMkLst>
            <pc:docMk/>
            <pc:sldMk cId="225015730" sldId="266"/>
            <ac:picMk id="4" creationId="{B9B72063-45C5-428C-8BFC-8C583C3C6B3B}"/>
          </ac:picMkLst>
        </pc:picChg>
      </pc:sldChg>
      <pc:sldChg chg="addSp delSp modSp add delAnim">
        <pc:chgData name="Ben Nienhuis" userId="2c6c04f1-77c7-44b5-a463-93386779ab63" providerId="ADAL" clId="{7C9D1E96-CCBF-42EE-A875-0876D70C721E}" dt="2021-11-08T08:33:25.042" v="83" actId="14100"/>
        <pc:sldMkLst>
          <pc:docMk/>
          <pc:sldMk cId="2622651840" sldId="343"/>
        </pc:sldMkLst>
        <pc:spChg chg="del">
          <ac:chgData name="Ben Nienhuis" userId="2c6c04f1-77c7-44b5-a463-93386779ab63" providerId="ADAL" clId="{7C9D1E96-CCBF-42EE-A875-0876D70C721E}" dt="2021-11-08T08:32:35.423" v="77" actId="478"/>
          <ac:spMkLst>
            <pc:docMk/>
            <pc:sldMk cId="2622651840" sldId="343"/>
            <ac:spMk id="5" creationId="{13F61810-7613-465A-BB67-EA2DDE0BEE2C}"/>
          </ac:spMkLst>
        </pc:spChg>
        <pc:spChg chg="add del mod">
          <ac:chgData name="Ben Nienhuis" userId="2c6c04f1-77c7-44b5-a463-93386779ab63" providerId="ADAL" clId="{7C9D1E96-CCBF-42EE-A875-0876D70C721E}" dt="2021-11-08T08:32:49.850" v="80" actId="478"/>
          <ac:spMkLst>
            <pc:docMk/>
            <pc:sldMk cId="2622651840" sldId="343"/>
            <ac:spMk id="9" creationId="{C2C3D4B8-12ED-461C-B71E-60EF44601F6A}"/>
          </ac:spMkLst>
        </pc:spChg>
        <pc:picChg chg="mod">
          <ac:chgData name="Ben Nienhuis" userId="2c6c04f1-77c7-44b5-a463-93386779ab63" providerId="ADAL" clId="{7C9D1E96-CCBF-42EE-A875-0876D70C721E}" dt="2021-11-08T08:33:25.042" v="83" actId="14100"/>
          <ac:picMkLst>
            <pc:docMk/>
            <pc:sldMk cId="2622651840" sldId="343"/>
            <ac:picMk id="3" creationId="{1200D799-4C73-4979-9C8A-623FD3EFB1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52AC9-6993-4D73-9C47-FA9BE6593FA7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59B76-B769-4EB5-8BA3-9644DE1E25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23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5827" y="656272"/>
            <a:ext cx="733234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18662" y="908113"/>
            <a:ext cx="4642980" cy="5056124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5720" y="2502535"/>
            <a:ext cx="5812559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995" y="1645164"/>
            <a:ext cx="8208009" cy="270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lo.zone.college/Pages/ViewItem.aspx?cp=%2FCMS%2F2Groen%20Backoffice%2FAgro%20productie%2C%20handel%20en%20technologie%2Fscorm%20objecten%20teelt%2Fmodule-versmarketing-scorm1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ngheroes.nl/storytelling-de-6-beste-voorbeelden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iL7eCS_jx0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XfR6OaX-qU&amp;t=22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8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96218B3-4571-4CB8-995A-C7F78EA254D6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3072C3-6861-43DD-B603-0E606585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285901"/>
            <a:ext cx="5791702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4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lesprogramma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C90F30D-9A1D-42A8-A0D2-A7208BBED3DC}"/>
              </a:ext>
            </a:extLst>
          </p:cNvPr>
          <p:cNvSpPr txBox="1"/>
          <p:nvPr/>
        </p:nvSpPr>
        <p:spPr>
          <a:xfrm>
            <a:off x="463857" y="1601135"/>
            <a:ext cx="82162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 1:	Introductie</a:t>
            </a:r>
          </a:p>
          <a:p>
            <a:r>
              <a:rPr lang="nl-NL" sz="2400" dirty="0"/>
              <a:t>Les  2:  Voedselbos	</a:t>
            </a:r>
          </a:p>
          <a:p>
            <a:r>
              <a:rPr lang="nl-NL" sz="2400" dirty="0"/>
              <a:t>Les  3:	Horeca</a:t>
            </a:r>
          </a:p>
          <a:p>
            <a:r>
              <a:rPr lang="nl-NL" sz="2400" dirty="0"/>
              <a:t>Les  4:	Catering</a:t>
            </a:r>
          </a:p>
          <a:p>
            <a:r>
              <a:rPr lang="nl-NL" sz="2400" dirty="0"/>
              <a:t>Les  5:	Boerderijwinkel</a:t>
            </a:r>
          </a:p>
          <a:p>
            <a:r>
              <a:rPr lang="nl-NL" sz="2400" dirty="0"/>
              <a:t>Les  6:  Pluktuin</a:t>
            </a:r>
          </a:p>
          <a:p>
            <a:r>
              <a:rPr lang="nl-NL" sz="2400" dirty="0"/>
              <a:t>Les  7:	Kwaliteit</a:t>
            </a:r>
          </a:p>
          <a:p>
            <a:r>
              <a:rPr lang="nl-NL" sz="2400" dirty="0"/>
              <a:t>Les  8:	Storytelling</a:t>
            </a:r>
          </a:p>
          <a:p>
            <a:r>
              <a:rPr lang="nl-NL" sz="2400" dirty="0"/>
              <a:t>Les  9:	Voedselveiligheid</a:t>
            </a:r>
          </a:p>
          <a:p>
            <a:r>
              <a:rPr lang="nl-NL" sz="2400" dirty="0"/>
              <a:t>Les 10: Seizoensgebonden producten</a:t>
            </a:r>
          </a:p>
          <a:p>
            <a:r>
              <a:rPr lang="nl-NL" sz="2400" dirty="0"/>
              <a:t>Les 11: Bestelsystemen</a:t>
            </a:r>
          </a:p>
          <a:p>
            <a:r>
              <a:rPr lang="nl-NL" sz="2400" dirty="0"/>
              <a:t>Les 12+ Examens</a:t>
            </a:r>
          </a:p>
          <a:p>
            <a:endParaRPr lang="nl-NL" sz="2400" dirty="0"/>
          </a:p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02628CE-E53D-4773-ABB3-EA4ED604F540}"/>
              </a:ext>
            </a:extLst>
          </p:cNvPr>
          <p:cNvSpPr/>
          <p:nvPr/>
        </p:nvSpPr>
        <p:spPr>
          <a:xfrm>
            <a:off x="3652685" y="6019800"/>
            <a:ext cx="1475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Optimalisatie P16</a:t>
            </a:r>
          </a:p>
        </p:txBody>
      </p:sp>
    </p:spTree>
    <p:extLst>
      <p:ext uri="{BB962C8B-B14F-4D97-AF65-F5344CB8AC3E}">
        <p14:creationId xmlns:p14="http://schemas.microsoft.com/office/powerpoint/2010/main" val="412211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8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CC7DCCE-27F6-4439-80F2-24CEA4CE3539}"/>
              </a:ext>
            </a:extLst>
          </p:cNvPr>
          <p:cNvSpPr txBox="1"/>
          <p:nvPr/>
        </p:nvSpPr>
        <p:spPr>
          <a:xfrm>
            <a:off x="590086" y="1332754"/>
            <a:ext cx="763951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r>
              <a:rPr lang="nl-NL" sz="2800" dirty="0"/>
              <a:t>Storytelling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07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85800"/>
            <a:ext cx="5812559" cy="430887"/>
          </a:xfrm>
        </p:spPr>
        <p:txBody>
          <a:bodyPr/>
          <a:lstStyle/>
          <a:p>
            <a:r>
              <a:rPr lang="nl-NL" dirty="0"/>
              <a:t>Les 2: Storytelling</a:t>
            </a:r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F09612EE-2558-43FF-83CE-2B5B6A3A8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9635" y="2572346"/>
            <a:ext cx="3564731" cy="2571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682" y="3074815"/>
            <a:ext cx="1726942" cy="62502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80BC6B3-C93B-4703-B531-C3929985EF34}"/>
              </a:ext>
            </a:extLst>
          </p:cNvPr>
          <p:cNvSpPr/>
          <p:nvPr/>
        </p:nvSpPr>
        <p:spPr>
          <a:xfrm>
            <a:off x="914400" y="5849034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https://creatingheroes.nl/storytelling-de-6-beste-voorbeelden/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782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5246"/>
            <a:ext cx="5812559" cy="430887"/>
          </a:xfrm>
        </p:spPr>
        <p:txBody>
          <a:bodyPr/>
          <a:lstStyle/>
          <a:p>
            <a:r>
              <a:rPr lang="nl-NL" dirty="0"/>
              <a:t>Les 8: Storytelling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682" y="3074815"/>
            <a:ext cx="1726942" cy="625027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3F61810-7613-465A-BB67-EA2DDE0B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5" y="2462420"/>
            <a:ext cx="5812559" cy="2707640"/>
          </a:xfrm>
        </p:spPr>
        <p:txBody>
          <a:bodyPr>
            <a:noAutofit/>
          </a:bodyPr>
          <a:lstStyle/>
          <a:p>
            <a:r>
              <a:rPr lang="nl-NL" sz="2400" dirty="0"/>
              <a:t>Voorbeeld van een verhaallijn:</a:t>
            </a:r>
          </a:p>
          <a:p>
            <a:r>
              <a:rPr lang="nl-NL" sz="2400" dirty="0"/>
              <a:t>In grote lijnen komt het erop neer dat je bij story telling altijd een held met een missie hebt, </a:t>
            </a:r>
          </a:p>
          <a:p>
            <a:r>
              <a:rPr lang="nl-NL" sz="2400" dirty="0"/>
              <a:t>dat de held weerstand ontmoet bij het vervullen van zijn missie, </a:t>
            </a:r>
          </a:p>
          <a:p>
            <a:r>
              <a:rPr lang="nl-NL" sz="2400" dirty="0"/>
              <a:t>dat hij hulp krijgt,</a:t>
            </a:r>
          </a:p>
          <a:p>
            <a:r>
              <a:rPr lang="nl-NL" sz="2400" dirty="0"/>
              <a:t>dat er op een zeker moment een keerpunt ten goede (of soms ten kwade) is en </a:t>
            </a:r>
          </a:p>
          <a:p>
            <a:r>
              <a:rPr lang="nl-NL" sz="2400" dirty="0"/>
              <a:t>dat het verhaal eindigt met een resultaat.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5B94D87-6184-4E08-ABE9-3C9E38DFC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86" y="997641"/>
            <a:ext cx="2604053" cy="146477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B87928B-D152-4BE5-8FFB-524007FC6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645" y="4312237"/>
            <a:ext cx="2458694" cy="146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2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5246"/>
            <a:ext cx="5812559" cy="430887"/>
          </a:xfrm>
        </p:spPr>
        <p:txBody>
          <a:bodyPr/>
          <a:lstStyle/>
          <a:p>
            <a:r>
              <a:rPr lang="nl-NL" dirty="0"/>
              <a:t>Les 8: Storytelling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682" y="3074815"/>
            <a:ext cx="1726942" cy="62502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5B94D87-6184-4E08-ABE9-3C9E38DFC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286" y="997641"/>
            <a:ext cx="2604053" cy="146477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B87928B-D152-4BE5-8FFB-524007FC6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645" y="4312237"/>
            <a:ext cx="2458694" cy="1464780"/>
          </a:xfrm>
          <a:prstGeom prst="rect">
            <a:avLst/>
          </a:prstGeom>
        </p:spPr>
      </p:pic>
      <p:pic>
        <p:nvPicPr>
          <p:cNvPr id="3" name="Onlinemedia 2">
            <a:hlinkClick r:id="" action="ppaction://media"/>
            <a:extLst>
              <a:ext uri="{FF2B5EF4-FFF2-40B4-BE49-F238E27FC236}">
                <a16:creationId xmlns:a16="http://schemas.microsoft.com/office/drawing/2014/main" id="{1200D799-4C73-4979-9C8A-623FD3EFB1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8661" y="995296"/>
            <a:ext cx="8782251" cy="494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5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73" y="349167"/>
            <a:ext cx="5812559" cy="430887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682" y="3074815"/>
            <a:ext cx="1726942" cy="625027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3F61810-7613-465A-BB67-EA2DDE0B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53" y="1086406"/>
            <a:ext cx="8208009" cy="2707640"/>
          </a:xfrm>
        </p:spPr>
        <p:txBody>
          <a:bodyPr>
            <a:noAutofit/>
          </a:bodyPr>
          <a:lstStyle/>
          <a:p>
            <a:r>
              <a:rPr lang="nl-NL" sz="2400" dirty="0"/>
              <a:t>Ander voorbeeld</a:t>
            </a:r>
          </a:p>
          <a:p>
            <a:r>
              <a:rPr lang="nl-NL" sz="2400" dirty="0"/>
              <a:t>Het familie bedrijf, in grote lijnen komt het erop neer dat je bij story telling altijd vertelt: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Meer dan 50 jaar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Klein begonnen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Norman en waarden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Kwaliteit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Jeugd heeft de toekomst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Duurzaamheid</a:t>
            </a:r>
          </a:p>
        </p:txBody>
      </p:sp>
      <p:pic>
        <p:nvPicPr>
          <p:cNvPr id="3" name="Afbeelding 2">
            <a:hlinkClick r:id="rId3"/>
            <a:extLst>
              <a:ext uri="{FF2B5EF4-FFF2-40B4-BE49-F238E27FC236}">
                <a16:creationId xmlns:a16="http://schemas.microsoft.com/office/drawing/2014/main" id="{FCB89D13-033C-44F6-9832-0D7DA08F3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89" y="4746650"/>
            <a:ext cx="7490918" cy="99329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9B72063-45C5-428C-8BFC-8C583C3C6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202" y="1889105"/>
            <a:ext cx="3616291" cy="135016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B04102B-B1E7-4E68-AA0A-FCEC998F02BB}"/>
              </a:ext>
            </a:extLst>
          </p:cNvPr>
          <p:cNvSpPr txBox="1">
            <a:spLocks/>
          </p:cNvSpPr>
          <p:nvPr/>
        </p:nvSpPr>
        <p:spPr>
          <a:xfrm>
            <a:off x="1371600" y="385246"/>
            <a:ext cx="581255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l-NL" kern="0"/>
              <a:t>Les 8: Storytelling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2250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682" y="3074815"/>
            <a:ext cx="1726942" cy="625027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28A3BCA-CBE0-4213-A7DB-2DDDD2B05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164" y="1797248"/>
            <a:ext cx="6590518" cy="3263504"/>
          </a:xfrm>
        </p:spPr>
        <p:txBody>
          <a:bodyPr>
            <a:noAutofit/>
          </a:bodyPr>
          <a:lstStyle/>
          <a:p>
            <a:r>
              <a:rPr lang="nl-NL" sz="2400" dirty="0"/>
              <a:t>Feit of fictie</a:t>
            </a:r>
          </a:p>
          <a:p>
            <a:endParaRPr lang="nl-NL" sz="2400" dirty="0"/>
          </a:p>
          <a:p>
            <a:r>
              <a:rPr lang="nl-NL" sz="2400" dirty="0"/>
              <a:t>Als je een organisatiegeschiedenis schrijft, schrijf je over de werkelijkheid. En daar wringt het bij onervaren storytellers wel eens. </a:t>
            </a:r>
          </a:p>
          <a:p>
            <a:endParaRPr lang="nl-NL" sz="2400" dirty="0"/>
          </a:p>
          <a:p>
            <a:r>
              <a:rPr lang="nl-NL" sz="2400" dirty="0"/>
              <a:t>Aandikken, details uitvoerig beschrijven, kleur toevoegen, dingen weglaten, personages uitspraken in de mond leggen.</a:t>
            </a:r>
          </a:p>
          <a:p>
            <a:endParaRPr lang="nl-NL" sz="2400" dirty="0"/>
          </a:p>
          <a:p>
            <a:r>
              <a:rPr lang="nl-NL" sz="2400" dirty="0"/>
              <a:t>"Het hoort erbij. Een verhaal kan niet zonder enthousiasme.”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D878D0-4228-4DCC-8141-116F2126C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617" y="0"/>
            <a:ext cx="2641324" cy="1650827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D4DC8C7-5A5B-4A39-9CD6-F97A3724EBA0}"/>
              </a:ext>
            </a:extLst>
          </p:cNvPr>
          <p:cNvSpPr txBox="1">
            <a:spLocks/>
          </p:cNvSpPr>
          <p:nvPr/>
        </p:nvSpPr>
        <p:spPr>
          <a:xfrm>
            <a:off x="1371600" y="385246"/>
            <a:ext cx="581255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l-NL" kern="0"/>
              <a:t>Les 8: Storytelling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190778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8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A41224-1D31-4336-AA32-BAD00F4F3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03" y="3429000"/>
            <a:ext cx="6086794" cy="233634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FBD3A94-29B9-4085-9A6B-ADD945D707AB}"/>
              </a:ext>
            </a:extLst>
          </p:cNvPr>
          <p:cNvSpPr txBox="1"/>
          <p:nvPr/>
        </p:nvSpPr>
        <p:spPr>
          <a:xfrm>
            <a:off x="1828800" y="1920479"/>
            <a:ext cx="555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Maak nu opdracht 7</a:t>
            </a:r>
          </a:p>
        </p:txBody>
      </p:sp>
    </p:spTree>
    <p:extLst>
      <p:ext uri="{BB962C8B-B14F-4D97-AF65-F5344CB8AC3E}">
        <p14:creationId xmlns:p14="http://schemas.microsoft.com/office/powerpoint/2010/main" val="2419752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9B435A-DD77-4EAD-A9B7-544D526FCE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EEBE09-5FB5-400B-A255-C4920D00FFB8}">
  <ds:schemaRefs>
    <ds:schemaRef ds:uri="http://purl.org/dc/terms/"/>
    <ds:schemaRef ds:uri="82ac19c3-1cff-4f70-a585-2de21a3866ce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15d7cad-3e71-4cea-95bb-ac32222adf0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6B15C8E-97E7-4E6C-BDAF-47360BB6B0C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262</Words>
  <Application>Microsoft Office PowerPoint</Application>
  <PresentationFormat>Diavoorstelling (4:3)</PresentationFormat>
  <Paragraphs>57</Paragraphs>
  <Slides>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Les 8</vt:lpstr>
      <vt:lpstr>lesprogramma</vt:lpstr>
      <vt:lpstr>Les 8</vt:lpstr>
      <vt:lpstr>Les 2: Storytelling</vt:lpstr>
      <vt:lpstr>Les 8: Storytelling</vt:lpstr>
      <vt:lpstr>Les 8: Storytelling</vt:lpstr>
      <vt:lpstr>PowerPoint-presentatie</vt:lpstr>
      <vt:lpstr>PowerPoint-presentatie</vt:lpstr>
      <vt:lpstr>Les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Tom De Swaef</dc:creator>
  <cp:lastModifiedBy>Ben Nienhuis</cp:lastModifiedBy>
  <cp:revision>123</cp:revision>
  <dcterms:created xsi:type="dcterms:W3CDTF">2017-11-14T13:23:32Z</dcterms:created>
  <dcterms:modified xsi:type="dcterms:W3CDTF">2021-11-08T08:33:52Z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2012-02-21T00:00:00Z</vt:filetime>
  </property>
  <property fmtid="{D5CDD505-2E9C-101B-9397-08002B2CF9AE}" pid="3" name="Creator">
    <vt:lpwstr>Acrobat PDFMaker 9.1 for PowerPoint</vt:lpwstr>
  </property>
  <property fmtid="{D5CDD505-2E9C-101B-9397-08002B2CF9AE}" pid="4" name="LastSaved">
    <vt:filetime>2017-11-14T00:00:00Z</vt:filetime>
  </property>
  <property fmtid="{D5CDD505-2E9C-101B-9397-08002B2CF9AE}" pid="5" name="ContentTypeId">
    <vt:lpwstr>0x010100F4FEFE2E46C86D4A9898CCC49B418B36</vt:lpwstr>
  </property>
</Properties>
</file>